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94" r:id="rId4"/>
    <p:sldId id="295" r:id="rId5"/>
    <p:sldId id="296" r:id="rId6"/>
    <p:sldId id="259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267" r:id="rId19"/>
    <p:sldId id="26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86721" autoAdjust="0"/>
  </p:normalViewPr>
  <p:slideViewPr>
    <p:cSldViewPr snapToGrid="0">
      <p:cViewPr varScale="1">
        <p:scale>
          <a:sx n="79" d="100"/>
          <a:sy n="79" d="100"/>
        </p:scale>
        <p:origin x="78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03/11/2024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03/11/2024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665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Увеличение интеграции встраиваемых систем во многие сферы промышленности и</a:t>
            </a:r>
          </a:p>
          <a:p>
            <a:r>
              <a:rPr lang="ru-RU" sz="2000" dirty="0"/>
              <a:t>повседневной жизни привело к взрывному росту количества устройств и к</a:t>
            </a:r>
          </a:p>
          <a:p>
            <a:r>
              <a:rPr lang="ru-RU" sz="2000" dirty="0"/>
              <a:t>расширению их функциональности.</a:t>
            </a:r>
          </a:p>
          <a:p>
            <a:r>
              <a:rPr lang="ru-RU" sz="2000" dirty="0"/>
              <a:t>В процессе разработки ВПО требуется проводить тестирование, отладку и динамический анализ его выполнения.</a:t>
            </a:r>
            <a:br>
              <a:rPr lang="ru-RU" sz="2000" dirty="0"/>
            </a:br>
            <a:r>
              <a:rPr lang="ru-RU" sz="2000" dirty="0"/>
              <a:t>Использование данных процессов является важным критерием для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разработки надежных, отказоустойчивых и безопасных встраиваемых систем.</a:t>
            </a:r>
            <a:br>
              <a:rPr lang="ru-RU" sz="2000" dirty="0"/>
            </a:br>
            <a:r>
              <a:rPr lang="ru-RU" sz="1800" kern="100" dirty="0">
                <a:effectLst/>
                <a:latin typeface="Times New Roman" panose="02020603050405020304" pitchFamily="18" charset="0"/>
              </a:rPr>
              <a:t>Проводить эти процессы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разрабатываемом устройстве не всегда является возможным: разработка аппаратной части не завершена, отсутствует физический доступ, на системе недостаточно ресурсов. 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Была поставлена цель увеличения эффективности процесса отладки ВПО разрабатываемых устройств</a:t>
            </a:r>
          </a:p>
          <a:p>
            <a:pPr marL="0" indent="0">
              <a:buNone/>
            </a:pPr>
            <a:r>
              <a:rPr lang="ru-RU" sz="2000" dirty="0"/>
              <a:t>за счет применения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эмулятора, обладающего характеристиками быстродействия и эффективности поддержки.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Эмуляторы обладают широким спектром применения. Они используются для тестирования и отладки разрабатываемого ПО, анализа выполнения ПО в рамках проведения сертификационных испытаний, для тестирования производительности, для подтверждения корректности выполнения ПО, а также для решения задач обратной разработки.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 тестов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009888"/>
            <a:ext cx="8389623" cy="570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559282" y="2466475"/>
            <a:ext cx="343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Пример структуры четырехуровневого иерархического дескриптора конфигурации для проведения исследования быстродействия выполнения заданных алгоритмов различными языками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9343053" y="1359243"/>
            <a:ext cx="2653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Блок-схемы алгоритмов, используемых для проведения исследования быстродействия языков программирования</a:t>
            </a:r>
          </a:p>
          <a:p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34" y="1277375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17" y="1096075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767059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721440" y="6266987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816372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8186066" y="6266988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81349"/>
              </p:ext>
            </p:extLst>
          </p:nvPr>
        </p:nvGraphicFramePr>
        <p:xfrm>
          <a:off x="834403" y="1307157"/>
          <a:ext cx="10519397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681184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14635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построена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6DB07-19A1-400F-A37C-BABA0606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" y="1110056"/>
            <a:ext cx="11968131" cy="50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Основной цикл эмулятора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231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Заключение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989-CF3D-4AA0-88E2-0C0B8B6D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389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Цели и 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повышение эффективности процесса отладки программного обеспечения встраиваемых систем за счет применения эмулятора, обладающего характеристиками быстродействия и эффективности поддержки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Решаемые задачи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существующих решений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0D074E-39C2-4BAE-8C24-89B3B566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16691"/>
              </p:ext>
            </p:extLst>
          </p:nvPr>
        </p:nvGraphicFramePr>
        <p:xfrm>
          <a:off x="834403" y="1633224"/>
          <a:ext cx="10519397" cy="437779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064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75564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352823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2909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90456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Программное решение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Быстродействие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Трудоемкость реализации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новых модулей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Интерфейс GDB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Qemu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Kopycat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Unicorn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Proteus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Keil IDE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Отсутствует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Mars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7D4CFD-4E64-46FD-B7D3-43F01BC5F8E3}"/>
              </a:ext>
            </a:extLst>
          </p:cNvPr>
          <p:cNvSpPr txBox="1"/>
          <p:nvPr/>
        </p:nvSpPr>
        <p:spPr>
          <a:xfrm>
            <a:off x="771331" y="6253190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79200"/>
              </p:ext>
            </p:extLst>
          </p:nvPr>
        </p:nvGraphicFramePr>
        <p:xfrm>
          <a:off x="834403" y="1161248"/>
          <a:ext cx="10519397" cy="51556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82964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342122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541380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Способ преобразования исходного кода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Распространенность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TIOBE Index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доля рынка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синтаксический абстракций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&lt;0.2%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13848-46FE-4E19-971F-2CD2B418A5F1}"/>
              </a:ext>
            </a:extLst>
          </p:cNvPr>
          <p:cNvSpPr txBox="1"/>
          <p:nvPr/>
        </p:nvSpPr>
        <p:spPr>
          <a:xfrm>
            <a:off x="771331" y="6369062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Блок-схема алгоритма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B398EE-82B3-4B17-8F7B-01A74A7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73579"/>
            <a:ext cx="7906139" cy="56157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391331" y="3300415"/>
            <a:ext cx="345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Helvetica Neue" panose="02000503000000020004"/>
              </a:rPr>
              <a:t>Блок-схема алгоритма работы ПО </a:t>
            </a:r>
            <a:r>
              <a:rPr lang="ru-RU" sz="1800" dirty="0">
                <a:latin typeface="Helvetica Neue" panose="02000503000000020004"/>
              </a:rPr>
              <a:t>для исследован</a:t>
            </a:r>
            <a:r>
              <a:rPr lang="ru-RU" dirty="0">
                <a:latin typeface="Helvetica Neue" panose="02000503000000020004"/>
              </a:rPr>
              <a:t>ия быстродействия языков программирования «</a:t>
            </a:r>
            <a:r>
              <a:rPr lang="en-US" dirty="0">
                <a:latin typeface="Helvetica Neue" panose="02000503000000020004"/>
              </a:rPr>
              <a:t>FPLB</a:t>
            </a:r>
            <a:r>
              <a:rPr lang="ru-RU" dirty="0">
                <a:latin typeface="Helvetica Neue" panose="020005030000000200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948</Words>
  <Application>Microsoft Office PowerPoint</Application>
  <PresentationFormat>Widescreen</PresentationFormat>
  <Paragraphs>233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243</cp:revision>
  <dcterms:created xsi:type="dcterms:W3CDTF">2021-05-29T20:28:04Z</dcterms:created>
  <dcterms:modified xsi:type="dcterms:W3CDTF">2024-03-11T22:01:42Z</dcterms:modified>
</cp:coreProperties>
</file>